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Lst>
  <p:notesMasterIdLst>
    <p:notesMasterId r:id="rId32"/>
  </p:notesMasterIdLst>
  <p:sldIdLst>
    <p:sldId id="256" r:id="rId31"/>
    <p:sldId id="286" r:id="rId33"/>
    <p:sldId id="292" r:id="rId34"/>
    <p:sldId id="257" r:id="rId35"/>
    <p:sldId id="293" r:id="rId36"/>
    <p:sldId id="294" r:id="rId37"/>
    <p:sldId id="295" r:id="rId38"/>
    <p:sldId id="296" r:id="rId39"/>
    <p:sldId id="258" r:id="rId40"/>
    <p:sldId id="259" r:id="rId41"/>
    <p:sldId id="260" r:id="rId42"/>
    <p:sldId id="261" r:id="rId43"/>
    <p:sldId id="262" r:id="rId44"/>
    <p:sldId id="263"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34.xml"/><Relationship Id="rId64" Type="http://schemas.openxmlformats.org/officeDocument/2006/relationships/slide" Target="slides/slide33.xml"/><Relationship Id="rId63" Type="http://schemas.openxmlformats.org/officeDocument/2006/relationships/slide" Target="slides/slide32.xml"/><Relationship Id="rId62" Type="http://schemas.openxmlformats.org/officeDocument/2006/relationships/slide" Target="slides/slide31.xml"/><Relationship Id="rId61" Type="http://schemas.openxmlformats.org/officeDocument/2006/relationships/slide" Target="slides/slide30.xml"/><Relationship Id="rId60" Type="http://schemas.openxmlformats.org/officeDocument/2006/relationships/slide" Target="slides/slide29.xml"/><Relationship Id="rId6" Type="http://schemas.openxmlformats.org/officeDocument/2006/relationships/slideMaster" Target="slideMasters/slideMaster5.xml"/><Relationship Id="rId59" Type="http://schemas.openxmlformats.org/officeDocument/2006/relationships/slide" Target="slides/slide28.xml"/><Relationship Id="rId58" Type="http://schemas.openxmlformats.org/officeDocument/2006/relationships/slide" Target="slides/slide27.xml"/><Relationship Id="rId57" Type="http://schemas.openxmlformats.org/officeDocument/2006/relationships/slide" Target="slides/slide26.xml"/><Relationship Id="rId56" Type="http://schemas.openxmlformats.org/officeDocument/2006/relationships/slide" Target="slides/slide25.xml"/><Relationship Id="rId55" Type="http://schemas.openxmlformats.org/officeDocument/2006/relationships/slide" Target="slides/slide24.xml"/><Relationship Id="rId54" Type="http://schemas.openxmlformats.org/officeDocument/2006/relationships/slide" Target="slides/slide23.xml"/><Relationship Id="rId53" Type="http://schemas.openxmlformats.org/officeDocument/2006/relationships/slide" Target="slides/slide22.xml"/><Relationship Id="rId52" Type="http://schemas.openxmlformats.org/officeDocument/2006/relationships/slide" Target="slides/slide21.xml"/><Relationship Id="rId51" Type="http://schemas.openxmlformats.org/officeDocument/2006/relationships/slide" Target="slides/slide20.xml"/><Relationship Id="rId50" Type="http://schemas.openxmlformats.org/officeDocument/2006/relationships/slide" Target="slides/slide19.xml"/><Relationship Id="rId5" Type="http://schemas.openxmlformats.org/officeDocument/2006/relationships/slideMaster" Target="slideMasters/slideMaster4.xml"/><Relationship Id="rId49" Type="http://schemas.openxmlformats.org/officeDocument/2006/relationships/slide" Target="slides/slide18.xml"/><Relationship Id="rId48" Type="http://schemas.openxmlformats.org/officeDocument/2006/relationships/slide" Target="slides/slide17.xml"/><Relationship Id="rId47" Type="http://schemas.openxmlformats.org/officeDocument/2006/relationships/slide" Target="slides/slide16.xml"/><Relationship Id="rId46" Type="http://schemas.openxmlformats.org/officeDocument/2006/relationships/slide" Target="slides/slide15.xml"/><Relationship Id="rId45" Type="http://schemas.openxmlformats.org/officeDocument/2006/relationships/slide" Target="slides/slide14.xml"/><Relationship Id="rId44" Type="http://schemas.openxmlformats.org/officeDocument/2006/relationships/slide" Target="slides/slide13.xml"/><Relationship Id="rId43" Type="http://schemas.openxmlformats.org/officeDocument/2006/relationships/slide" Target="slides/slide12.xml"/><Relationship Id="rId42" Type="http://schemas.openxmlformats.org/officeDocument/2006/relationships/slide" Target="slides/slide11.xml"/><Relationship Id="rId41" Type="http://schemas.openxmlformats.org/officeDocument/2006/relationships/slide" Target="slides/slide10.xml"/><Relationship Id="rId40" Type="http://schemas.openxmlformats.org/officeDocument/2006/relationships/slide" Target="slides/slide9.xml"/><Relationship Id="rId4" Type="http://schemas.openxmlformats.org/officeDocument/2006/relationships/slideMaster" Target="slideMasters/slideMaster3.xml"/><Relationship Id="rId39" Type="http://schemas.openxmlformats.org/officeDocument/2006/relationships/slide" Target="slides/slide8.xml"/><Relationship Id="rId38" Type="http://schemas.openxmlformats.org/officeDocument/2006/relationships/slide" Target="slides/slide7.xml"/><Relationship Id="rId37" Type="http://schemas.openxmlformats.org/officeDocument/2006/relationships/slide" Target="slides/slide6.xml"/><Relationship Id="rId36" Type="http://schemas.openxmlformats.org/officeDocument/2006/relationships/slide" Target="slides/slide5.xml"/><Relationship Id="rId35" Type="http://schemas.openxmlformats.org/officeDocument/2006/relationships/slide" Target="slides/slide4.xml"/><Relationship Id="rId34" Type="http://schemas.openxmlformats.org/officeDocument/2006/relationships/slide" Target="slides/slide3.xml"/><Relationship Id="rId33" Type="http://schemas.openxmlformats.org/officeDocument/2006/relationships/slide" Target="slides/slide2.xml"/><Relationship Id="rId32" Type="http://schemas.openxmlformats.org/officeDocument/2006/relationships/notesMaster" Target="notesMasters/notesMaster1.xml"/><Relationship Id="rId31" Type="http://schemas.openxmlformats.org/officeDocument/2006/relationships/slide" Target="slides/slide1.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7.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image" Target="../media/image5.png"/><Relationship Id="rId1" Type="http://schemas.openxmlformats.org/officeDocument/2006/relationships/tags" Target="../tags/tag117.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7.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6.png"/><Relationship Id="rId1" Type="http://schemas.openxmlformats.org/officeDocument/2006/relationships/tags" Target="../tags/tag121.xml"/></Relationships>
</file>

<file path=ppt/slides/_rels/slide12.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image" Target="../media/image4.png"/><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2" Type="http://schemas.openxmlformats.org/officeDocument/2006/relationships/notesSlide" Target="../notesSlides/notesSlide12.xml"/><Relationship Id="rId11" Type="http://schemas.openxmlformats.org/officeDocument/2006/relationships/slideLayout" Target="../slideLayouts/slideLayout57.xml"/><Relationship Id="rId10" Type="http://schemas.openxmlformats.org/officeDocument/2006/relationships/tags" Target="../tags/tag133.xml"/><Relationship Id="rId1" Type="http://schemas.openxmlformats.org/officeDocument/2006/relationships/tags" Target="../tags/tag125.xml"/></Relationships>
</file>

<file path=ppt/slides/_rels/slide13.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image" Target="../media/image4.png"/><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8" Type="http://schemas.openxmlformats.org/officeDocument/2006/relationships/notesSlide" Target="../notesSlides/notesSlide13.xml"/><Relationship Id="rId17" Type="http://schemas.openxmlformats.org/officeDocument/2006/relationships/slideLayout" Target="../slideLayouts/slideLayout67.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4.xml"/></Relationships>
</file>

<file path=ppt/slides/_rels/slide14.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image" Target="../media/image4.png"/><Relationship Id="rId4" Type="http://schemas.openxmlformats.org/officeDocument/2006/relationships/tags" Target="../tags/tag152.xml"/><Relationship Id="rId3" Type="http://schemas.openxmlformats.org/officeDocument/2006/relationships/tags" Target="../tags/tag151.xml"/><Relationship Id="rId24" Type="http://schemas.openxmlformats.org/officeDocument/2006/relationships/notesSlide" Target="../notesSlides/notesSlide14.xml"/><Relationship Id="rId23" Type="http://schemas.openxmlformats.org/officeDocument/2006/relationships/slideLayout" Target="../slideLayouts/slideLayout77.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tags" Target="../tags/tag150.xml"/><Relationship Id="rId19" Type="http://schemas.openxmlformats.org/officeDocument/2006/relationships/tags" Target="../tags/tag166.xml"/><Relationship Id="rId18" Type="http://schemas.openxmlformats.org/officeDocument/2006/relationships/tags" Target="../tags/tag165.xml"/><Relationship Id="rId17" Type="http://schemas.openxmlformats.org/officeDocument/2006/relationships/tags" Target="../tags/tag164.xml"/><Relationship Id="rId16" Type="http://schemas.openxmlformats.org/officeDocument/2006/relationships/tags" Target="../tags/tag163.xml"/><Relationship Id="rId15" Type="http://schemas.openxmlformats.org/officeDocument/2006/relationships/tags" Target="../tags/tag162.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9.xml"/></Relationships>
</file>

<file path=ppt/slides/_rels/slide15.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image" Target="../media/image4.png"/><Relationship Id="rId42" Type="http://schemas.openxmlformats.org/officeDocument/2006/relationships/notesSlide" Target="../notesSlides/notesSlide15.xml"/><Relationship Id="rId41" Type="http://schemas.openxmlformats.org/officeDocument/2006/relationships/slideLayout" Target="../slideLayouts/slideLayout97.xml"/><Relationship Id="rId40" Type="http://schemas.openxmlformats.org/officeDocument/2006/relationships/tags" Target="../tags/tag208.xml"/><Relationship Id="rId4" Type="http://schemas.openxmlformats.org/officeDocument/2006/relationships/tags" Target="../tags/tag173.xml"/><Relationship Id="rId39" Type="http://schemas.openxmlformats.org/officeDocument/2006/relationships/tags" Target="../tags/tag207.xml"/><Relationship Id="rId38" Type="http://schemas.openxmlformats.org/officeDocument/2006/relationships/tags" Target="../tags/tag206.xml"/><Relationship Id="rId37" Type="http://schemas.openxmlformats.org/officeDocument/2006/relationships/tags" Target="../tags/tag205.xml"/><Relationship Id="rId36" Type="http://schemas.openxmlformats.org/officeDocument/2006/relationships/tags" Target="../tags/tag204.xml"/><Relationship Id="rId35" Type="http://schemas.openxmlformats.org/officeDocument/2006/relationships/tags" Target="../tags/tag203.xml"/><Relationship Id="rId34" Type="http://schemas.openxmlformats.org/officeDocument/2006/relationships/tags" Target="../tags/tag202.xml"/><Relationship Id="rId33" Type="http://schemas.openxmlformats.org/officeDocument/2006/relationships/tags" Target="../tags/tag201.xml"/><Relationship Id="rId32" Type="http://schemas.openxmlformats.org/officeDocument/2006/relationships/tags" Target="../tags/tag200.xml"/><Relationship Id="rId31" Type="http://schemas.openxmlformats.org/officeDocument/2006/relationships/tags" Target="../tags/tag199.xml"/><Relationship Id="rId30" Type="http://schemas.openxmlformats.org/officeDocument/2006/relationships/tags" Target="../tags/tag198.xml"/><Relationship Id="rId3" Type="http://schemas.openxmlformats.org/officeDocument/2006/relationships/tags" Target="../tags/tag172.xml"/><Relationship Id="rId29" Type="http://schemas.openxmlformats.org/officeDocument/2006/relationships/tags" Target="../tags/tag197.xml"/><Relationship Id="rId28" Type="http://schemas.openxmlformats.org/officeDocument/2006/relationships/tags" Target="../tags/tag196.xml"/><Relationship Id="rId27" Type="http://schemas.openxmlformats.org/officeDocument/2006/relationships/tags" Target="../tags/tag195.xml"/><Relationship Id="rId26" Type="http://schemas.openxmlformats.org/officeDocument/2006/relationships/tags" Target="../tags/tag194.xml"/><Relationship Id="rId25" Type="http://schemas.openxmlformats.org/officeDocument/2006/relationships/tags" Target="../tags/tag193.xml"/><Relationship Id="rId24" Type="http://schemas.openxmlformats.org/officeDocument/2006/relationships/tags" Target="../tags/tag192.xml"/><Relationship Id="rId23" Type="http://schemas.openxmlformats.org/officeDocument/2006/relationships/tags" Target="../tags/tag19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tags" Target="../tags/tag171.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3.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16.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0" Type="http://schemas.openxmlformats.org/officeDocument/2006/relationships/notesSlide" Target="../notesSlides/notesSlide18.xml"/><Relationship Id="rId1" Type="http://schemas.openxmlformats.org/officeDocument/2006/relationships/tags" Target="../tags/tag217.xml"/></Relationships>
</file>

<file path=ppt/slides/_rels/slide19.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3" Type="http://schemas.openxmlformats.org/officeDocument/2006/relationships/notesSlide" Target="../notesSlides/notesSlide19.xml"/><Relationship Id="rId12" Type="http://schemas.openxmlformats.org/officeDocument/2006/relationships/slideLayout" Target="../slideLayouts/slideLayout1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5.xml"/></Relationships>
</file>

<file path=ppt/slides/_rels/slide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4.png"/><Relationship Id="rId4" Type="http://schemas.openxmlformats.org/officeDocument/2006/relationships/tags" Target="../tags/tag65.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94.xml"/><Relationship Id="rId33" Type="http://schemas.openxmlformats.org/officeDocument/2006/relationships/tags" Target="../tags/tag93.xml"/><Relationship Id="rId32" Type="http://schemas.openxmlformats.org/officeDocument/2006/relationships/tags" Target="../tags/tag92.xml"/><Relationship Id="rId31" Type="http://schemas.openxmlformats.org/officeDocument/2006/relationships/tags" Target="../tags/tag91.xml"/><Relationship Id="rId30" Type="http://schemas.openxmlformats.org/officeDocument/2006/relationships/tags" Target="../tags/tag90.xml"/><Relationship Id="rId3" Type="http://schemas.openxmlformats.org/officeDocument/2006/relationships/tags" Target="../tags/tag64.xml"/><Relationship Id="rId29" Type="http://schemas.openxmlformats.org/officeDocument/2006/relationships/tags" Target="../tags/tag89.xml"/><Relationship Id="rId28" Type="http://schemas.openxmlformats.org/officeDocument/2006/relationships/tags" Target="../tags/tag88.xml"/><Relationship Id="rId27" Type="http://schemas.openxmlformats.org/officeDocument/2006/relationships/tags" Target="../tags/tag87.xml"/><Relationship Id="rId26" Type="http://schemas.openxmlformats.org/officeDocument/2006/relationships/tags" Target="../tags/tag86.xml"/><Relationship Id="rId25" Type="http://schemas.openxmlformats.org/officeDocument/2006/relationships/tags" Target="../tags/tag85.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tags" Target="../tags/tag63.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2.xml"/></Relationships>
</file>

<file path=ppt/slides/_rels/slide20.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6" Type="http://schemas.openxmlformats.org/officeDocument/2006/relationships/notesSlide" Target="../notesSlides/notesSlide20.xml"/><Relationship Id="rId15" Type="http://schemas.openxmlformats.org/officeDocument/2006/relationships/slideLayout" Target="../slideLayouts/slideLayout146.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36.xml"/></Relationships>
</file>

<file path=ppt/slides/_rels/slide21.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9" Type="http://schemas.openxmlformats.org/officeDocument/2006/relationships/notesSlide" Target="../notesSlides/notesSlide21.xml"/><Relationship Id="rId18" Type="http://schemas.openxmlformats.org/officeDocument/2006/relationships/slideLayout" Target="../slideLayouts/slideLayout156.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tags" Target="../tags/tag250.xml"/></Relationships>
</file>

<file path=ppt/slides/_rels/slide22.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2" Type="http://schemas.openxmlformats.org/officeDocument/2006/relationships/notesSlide" Target="../notesSlides/notesSlide22.xml"/><Relationship Id="rId21" Type="http://schemas.openxmlformats.org/officeDocument/2006/relationships/slideLayout" Target="../slideLayouts/slideLayout166.xml"/><Relationship Id="rId20" Type="http://schemas.openxmlformats.org/officeDocument/2006/relationships/tags" Target="../tags/tag286.xml"/><Relationship Id="rId2" Type="http://schemas.openxmlformats.org/officeDocument/2006/relationships/tags" Target="../tags/tag268.xml"/><Relationship Id="rId19" Type="http://schemas.openxmlformats.org/officeDocument/2006/relationships/tags" Target="../tags/tag285.xml"/><Relationship Id="rId18" Type="http://schemas.openxmlformats.org/officeDocument/2006/relationships/tags" Target="../tags/tag284.xml"/><Relationship Id="rId17" Type="http://schemas.openxmlformats.org/officeDocument/2006/relationships/tags" Target="../tags/tag283.xml"/><Relationship Id="rId16" Type="http://schemas.openxmlformats.org/officeDocument/2006/relationships/tags" Target="../tags/tag282.xml"/><Relationship Id="rId15" Type="http://schemas.openxmlformats.org/officeDocument/2006/relationships/tags" Target="../tags/tag281.xml"/><Relationship Id="rId14" Type="http://schemas.openxmlformats.org/officeDocument/2006/relationships/tags" Target="../tags/tag280.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tags" Target="../tags/tag267.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78.xml"/><Relationship Id="rId5" Type="http://schemas.openxmlformats.org/officeDocument/2006/relationships/tags" Target="../tags/tag290.xml"/><Relationship Id="rId4" Type="http://schemas.openxmlformats.org/officeDocument/2006/relationships/image" Target="../media/image7.png"/><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24.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image" Target="../media/image8.png"/><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3" Type="http://schemas.openxmlformats.org/officeDocument/2006/relationships/notesSlide" Target="../notesSlides/notesSlide24.xml"/><Relationship Id="rId12" Type="http://schemas.openxmlformats.org/officeDocument/2006/relationships/slideLayout" Target="../slideLayouts/slideLayout187.xml"/><Relationship Id="rId11" Type="http://schemas.openxmlformats.org/officeDocument/2006/relationships/tags" Target="../tags/tag299.xml"/><Relationship Id="rId10" Type="http://schemas.openxmlformats.org/officeDocument/2006/relationships/image" Target="../media/image9.png"/><Relationship Id="rId1" Type="http://schemas.openxmlformats.org/officeDocument/2006/relationships/tags" Target="../tags/tag291.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9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26.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1" Type="http://schemas.openxmlformats.org/officeDocument/2006/relationships/notesSlide" Target="../notesSlides/notesSlide26.xml"/><Relationship Id="rId10" Type="http://schemas.openxmlformats.org/officeDocument/2006/relationships/slideLayout" Target="../slideLayouts/slideLayout206.xml"/><Relationship Id="rId1" Type="http://schemas.openxmlformats.org/officeDocument/2006/relationships/tags" Target="../tags/tag306.xml"/></Relationships>
</file>

<file path=ppt/slides/_rels/slide27.xml.rels><?xml version="1.0" encoding="UTF-8" standalone="yes"?>
<Relationships xmlns="http://schemas.openxmlformats.org/package/2006/relationships"><Relationship Id="rId9" Type="http://schemas.openxmlformats.org/officeDocument/2006/relationships/tags" Target="../tags/tag323.xml"/><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4" Type="http://schemas.openxmlformats.org/officeDocument/2006/relationships/notesSlide" Target="../notesSlides/notesSlide27.xml"/><Relationship Id="rId13" Type="http://schemas.openxmlformats.org/officeDocument/2006/relationships/slideLayout" Target="../slideLayouts/slideLayout216.xml"/><Relationship Id="rId12" Type="http://schemas.openxmlformats.org/officeDocument/2006/relationships/tags" Target="../tags/tag326.xml"/><Relationship Id="rId11" Type="http://schemas.openxmlformats.org/officeDocument/2006/relationships/tags" Target="../tags/tag325.xml"/><Relationship Id="rId10" Type="http://schemas.openxmlformats.org/officeDocument/2006/relationships/tags" Target="../tags/tag324.xml"/><Relationship Id="rId1" Type="http://schemas.openxmlformats.org/officeDocument/2006/relationships/tags" Target="../tags/tag315.xml"/></Relationships>
</file>

<file path=ppt/slides/_rels/slide28.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7" Type="http://schemas.openxmlformats.org/officeDocument/2006/relationships/notesSlide" Target="../notesSlides/notesSlide28.xml"/><Relationship Id="rId16" Type="http://schemas.openxmlformats.org/officeDocument/2006/relationships/slideLayout" Target="../slideLayouts/slideLayout226.xml"/><Relationship Id="rId15" Type="http://schemas.openxmlformats.org/officeDocument/2006/relationships/tags" Target="../tags/tag341.xml"/><Relationship Id="rId14" Type="http://schemas.openxmlformats.org/officeDocument/2006/relationships/tags" Target="../tags/tag340.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tags" Target="../tags/tag327.xml"/></Relationships>
</file>

<file path=ppt/slides/_rels/slide29.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0" Type="http://schemas.openxmlformats.org/officeDocument/2006/relationships/notesSlide" Target="../notesSlides/notesSlide29.xml"/><Relationship Id="rId2" Type="http://schemas.openxmlformats.org/officeDocument/2006/relationships/tags" Target="../tags/tag343.xml"/><Relationship Id="rId19" Type="http://schemas.openxmlformats.org/officeDocument/2006/relationships/slideLayout" Target="../slideLayouts/slideLayout236.xml"/><Relationship Id="rId18" Type="http://schemas.openxmlformats.org/officeDocument/2006/relationships/tags" Target="../tags/tag359.xml"/><Relationship Id="rId17" Type="http://schemas.openxmlformats.org/officeDocument/2006/relationships/tags" Target="../tags/tag358.xml"/><Relationship Id="rId16" Type="http://schemas.openxmlformats.org/officeDocument/2006/relationships/tags" Target="../tags/tag357.xml"/><Relationship Id="rId15" Type="http://schemas.openxmlformats.org/officeDocument/2006/relationships/tags" Target="../tags/tag356.xml"/><Relationship Id="rId14" Type="http://schemas.openxmlformats.org/officeDocument/2006/relationships/tags" Target="../tags/tag355.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tags" Target="../tags/tag34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0.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3" Type="http://schemas.openxmlformats.org/officeDocument/2006/relationships/notesSlide" Target="../notesSlides/notesSlide30.xml"/><Relationship Id="rId22" Type="http://schemas.openxmlformats.org/officeDocument/2006/relationships/slideLayout" Target="../slideLayouts/slideLayout246.xml"/><Relationship Id="rId21" Type="http://schemas.openxmlformats.org/officeDocument/2006/relationships/tags" Target="../tags/tag380.xml"/><Relationship Id="rId20" Type="http://schemas.openxmlformats.org/officeDocument/2006/relationships/tags" Target="../tags/tag379.xml"/><Relationship Id="rId2" Type="http://schemas.openxmlformats.org/officeDocument/2006/relationships/tags" Target="../tags/tag361.xml"/><Relationship Id="rId19" Type="http://schemas.openxmlformats.org/officeDocument/2006/relationships/tags" Target="../tags/tag378.xml"/><Relationship Id="rId18" Type="http://schemas.openxmlformats.org/officeDocument/2006/relationships/tags" Target="../tags/tag377.xml"/><Relationship Id="rId17" Type="http://schemas.openxmlformats.org/officeDocument/2006/relationships/tags" Target="../tags/tag376.xml"/><Relationship Id="rId16" Type="http://schemas.openxmlformats.org/officeDocument/2006/relationships/tags" Target="../tags/tag375.xml"/><Relationship Id="rId15" Type="http://schemas.openxmlformats.org/officeDocument/2006/relationships/tags" Target="../tags/tag374.xml"/><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31.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7" Type="http://schemas.openxmlformats.org/officeDocument/2006/relationships/notesSlide" Target="../notesSlides/notesSlide31.xml"/><Relationship Id="rId16" Type="http://schemas.openxmlformats.org/officeDocument/2006/relationships/slideLayout" Target="../slideLayouts/slideLayout256.xml"/><Relationship Id="rId15" Type="http://schemas.openxmlformats.org/officeDocument/2006/relationships/tags" Target="../tags/tag395.xml"/><Relationship Id="rId14" Type="http://schemas.openxmlformats.org/officeDocument/2006/relationships/tags" Target="../tags/tag394.xml"/><Relationship Id="rId13" Type="http://schemas.openxmlformats.org/officeDocument/2006/relationships/tags" Target="../tags/tag393.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tags" Target="../tags/tag381.xml"/></Relationships>
</file>

<file path=ppt/slides/_rels/slide32.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 Type="http://schemas.openxmlformats.org/officeDocument/2006/relationships/tags" Target="../tags/tag397.xml"/><Relationship Id="rId12" Type="http://schemas.openxmlformats.org/officeDocument/2006/relationships/notesSlide" Target="../notesSlides/notesSlide32.xml"/><Relationship Id="rId11" Type="http://schemas.openxmlformats.org/officeDocument/2006/relationships/slideLayout" Target="../slideLayouts/slideLayout266.xml"/><Relationship Id="rId10" Type="http://schemas.openxmlformats.org/officeDocument/2006/relationships/tags" Target="../tags/tag405.xml"/><Relationship Id="rId1" Type="http://schemas.openxmlformats.org/officeDocument/2006/relationships/tags" Target="../tags/tag396.xml"/></Relationships>
</file>

<file path=ppt/slides/_rels/slide33.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4" Type="http://schemas.openxmlformats.org/officeDocument/2006/relationships/notesSlide" Target="../notesSlides/notesSlide33.xml"/><Relationship Id="rId13" Type="http://schemas.openxmlformats.org/officeDocument/2006/relationships/slideLayout" Target="../slideLayouts/slideLayout276.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tags" Target="../tags/tag406.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86.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JavaScript Defination Guide</a:t>
            </a:r>
            <a:endParaRPr lang="en-US" altLang="zh-CN" dirty="0"/>
          </a:p>
        </p:txBody>
      </p:sp>
      <p:sp>
        <p:nvSpPr>
          <p:cNvPr id="5" name="副标题 4"/>
          <p:cNvSpPr>
            <a:spLocks noGrp="1"/>
          </p:cNvSpPr>
          <p:nvPr>
            <p:ph type="subTitle" idx="1"/>
            <p:custDataLst>
              <p:tags r:id="rId2"/>
            </p:custDataLst>
          </p:nvPr>
        </p:nvSpPr>
        <p:spPr>
          <a:xfrm>
            <a:off x="1524000" y="3602355"/>
            <a:ext cx="9144000" cy="1031875"/>
          </a:xfrm>
        </p:spPr>
        <p:txBody>
          <a:bodyPr>
            <a:normAutofit fontScale="60000"/>
          </a:bodyPr>
          <a:lstStyle/>
          <a:p>
            <a:r>
              <a:rPr lang="en-US" altLang="zh-CN" dirty="0"/>
              <a:t>PS Zhang</a:t>
            </a:r>
            <a:endParaRPr lang="en-US" altLang="zh-CN" dirty="0"/>
          </a:p>
          <a:p>
            <a:r>
              <a:rPr lang="en-US" altLang="zh-CN" dirty="0"/>
              <a:t>Sr. Software Engineer</a:t>
            </a:r>
            <a:endParaRPr lang="en-US" altLang="zh-CN" dirty="0"/>
          </a:p>
          <a:p>
            <a:r>
              <a:rPr lang="en-US" altLang="zh-CN" dirty="0"/>
              <a:t>arbor@foxmail.com</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Lexical Structure</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Javascript Datatype</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Encoding in Java</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Locale</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Lexical Structure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G11N Introduction</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altLang="zh-CN" dirty="0" smtClean="0"/>
              <a:t>Lorem ipsum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 </a:t>
            </a:r>
            <a:r>
              <a:rPr lang="en-US" altLang="zh-CN" dirty="0" err="1" smtClean="0"/>
              <a:t>sed</a:t>
            </a:r>
            <a:r>
              <a:rPr lang="en-US" altLang="zh-CN" dirty="0" smtClean="0"/>
              <a:t> do </a:t>
            </a:r>
            <a:r>
              <a:rPr lang="en-US" altLang="zh-CN" dirty="0" err="1" smtClean="0"/>
              <a:t>eiusmod</a:t>
            </a:r>
            <a:r>
              <a:rPr lang="en-US" altLang="zh-CN" dirty="0" smtClean="0"/>
              <a:t> </a:t>
            </a:r>
            <a:r>
              <a:rPr lang="en-US" altLang="zh-CN" dirty="0" err="1" smtClean="0"/>
              <a:t>tempor</a:t>
            </a:r>
            <a:r>
              <a:rPr lang="en-US" altLang="zh-CN" dirty="0" smtClean="0"/>
              <a:t> </a:t>
            </a:r>
            <a:r>
              <a:rPr lang="en-US" altLang="zh-CN" dirty="0" err="1" smtClean="0"/>
              <a:t>incididunt</a:t>
            </a:r>
            <a:r>
              <a:rPr lang="en-US" altLang="zh-CN" dirty="0" smtClean="0"/>
              <a:t> </a:t>
            </a:r>
            <a:r>
              <a:rPr lang="en-US" altLang="zh-CN" dirty="0" err="1" smtClean="0"/>
              <a:t>ut</a:t>
            </a:r>
            <a:r>
              <a:rPr lang="en-US" altLang="zh-CN" dirty="0" smtClean="0"/>
              <a:t> </a:t>
            </a:r>
            <a:r>
              <a:rPr lang="en-US" altLang="zh-CN" dirty="0" err="1" smtClean="0"/>
              <a:t>labore</a:t>
            </a:r>
            <a:r>
              <a:rPr lang="en-US" altLang="zh-CN" dirty="0" smtClean="0"/>
              <a:t> et </a:t>
            </a:r>
            <a:r>
              <a:rPr lang="en-US" altLang="zh-CN" dirty="0" err="1" smtClean="0"/>
              <a:t>dolore</a:t>
            </a:r>
            <a:r>
              <a:rPr lang="en-US" altLang="zh-CN" dirty="0" smtClean="0"/>
              <a:t> magna </a:t>
            </a:r>
            <a:r>
              <a:rPr lang="en-US" altLang="zh-CN" dirty="0" err="1" smtClean="0"/>
              <a:t>aliqua</a:t>
            </a:r>
            <a:r>
              <a:rPr lang="en-US" altLang="zh-CN" dirty="0" smtClean="0"/>
              <a:t>. </a:t>
            </a:r>
            <a:r>
              <a:rPr lang="en-US" altLang="zh-CN" dirty="0" err="1" smtClean="0"/>
              <a:t>Ut</a:t>
            </a:r>
            <a:r>
              <a:rPr lang="en-US" altLang="zh-CN" dirty="0" smtClean="0"/>
              <a:t> </a:t>
            </a:r>
            <a:r>
              <a:rPr lang="en-US" altLang="zh-CN" dirty="0" err="1" smtClean="0"/>
              <a:t>enim</a:t>
            </a:r>
            <a:r>
              <a:rPr lang="en-US" altLang="zh-CN" dirty="0" smtClean="0"/>
              <a:t> ad minim </a:t>
            </a:r>
            <a:r>
              <a:rPr lang="en-US" altLang="zh-CN" dirty="0" err="1" smtClean="0"/>
              <a:t>veniam</a:t>
            </a:r>
            <a:r>
              <a:rPr lang="en-US" altLang="zh-CN" dirty="0" smtClean="0"/>
              <a:t>, </a:t>
            </a:r>
            <a:r>
              <a:rPr lang="en-US" altLang="zh-CN" dirty="0" err="1" smtClean="0"/>
              <a:t>quis</a:t>
            </a:r>
            <a:r>
              <a:rPr lang="en-US" altLang="zh-CN" dirty="0" smtClean="0"/>
              <a:t> </a:t>
            </a:r>
            <a:r>
              <a:rPr lang="en-US" altLang="zh-CN" dirty="0" err="1" smtClean="0"/>
              <a:t>nostrud</a:t>
            </a:r>
            <a:r>
              <a:rPr lang="en-US" altLang="zh-CN" dirty="0" smtClean="0"/>
              <a:t> exercitation </a:t>
            </a:r>
            <a:r>
              <a:rPr lang="en-US" altLang="zh-CN" dirty="0" err="1" smtClean="0"/>
              <a:t>ullamco</a:t>
            </a:r>
            <a:r>
              <a:rPr lang="en-US" altLang="zh-CN" dirty="0" smtClean="0"/>
              <a:t> </a:t>
            </a:r>
            <a:r>
              <a:rPr lang="en-US" altLang="zh-CN" dirty="0" err="1" smtClean="0"/>
              <a:t>laboris</a:t>
            </a:r>
            <a:r>
              <a:rPr lang="en-US" altLang="zh-CN" dirty="0" smtClean="0"/>
              <a:t> nisi </a:t>
            </a:r>
            <a:r>
              <a:rPr lang="en-US" altLang="zh-CN" dirty="0" err="1" smtClean="0"/>
              <a:t>ut</a:t>
            </a:r>
            <a:r>
              <a:rPr lang="en-US" altLang="zh-CN" dirty="0" smtClean="0"/>
              <a:t> </a:t>
            </a:r>
            <a:r>
              <a:rPr lang="en-US" altLang="zh-CN" dirty="0" err="1" smtClean="0"/>
              <a:t>aliquip</a:t>
            </a:r>
            <a:r>
              <a:rPr lang="en-US" altLang="zh-CN" dirty="0" smtClean="0"/>
              <a:t> ex </a:t>
            </a:r>
            <a:r>
              <a:rPr lang="en-US" altLang="zh-CN" dirty="0" err="1" smtClean="0"/>
              <a:t>ea</a:t>
            </a:r>
            <a:r>
              <a:rPr lang="en-US" altLang="zh-CN" dirty="0" smtClean="0"/>
              <a:t> </a:t>
            </a:r>
            <a:r>
              <a:rPr lang="en-US" altLang="zh-CN" dirty="0" err="1" smtClean="0"/>
              <a:t>commodo</a:t>
            </a:r>
            <a:r>
              <a:rPr lang="en-US" altLang="zh-CN" dirty="0" smtClean="0"/>
              <a:t> </a:t>
            </a:r>
            <a:r>
              <a:rPr lang="en-US" altLang="zh-CN" dirty="0" err="1" smtClean="0"/>
              <a:t>consequat</a:t>
            </a:r>
            <a:r>
              <a:rPr lang="en-US" altLang="zh-CN" dirty="0" smtClean="0"/>
              <a:t>.</a:t>
            </a:r>
            <a:endParaRPr lang="zh-CN" altLang="en-US" dirty="0"/>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Unicode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Encoding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2.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16.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24.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2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27.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34.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4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49.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55.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1.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9.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4.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11.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16.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24.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35.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9.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66.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6.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291.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292.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294.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295.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299.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5.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07.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14.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19.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22.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6.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28.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31.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34.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37.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41.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3.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46.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49.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2.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5.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9.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1.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364.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7.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3.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6.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3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3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95.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3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05.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17.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18.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19.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22.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61.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62.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9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9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3770</Words>
  <Application>WPS 演示</Application>
  <PresentationFormat>宽屏</PresentationFormat>
  <Paragraphs>340</Paragraphs>
  <Slides>34</Slides>
  <Notes>0</Notes>
  <HiddenSlides>0</HiddenSlides>
  <MMClips>0</MMClips>
  <ScaleCrop>false</ScaleCrop>
  <HeadingPairs>
    <vt:vector size="6" baseType="variant">
      <vt:variant>
        <vt:lpstr>已用的字体</vt:lpstr>
      </vt:variant>
      <vt:variant>
        <vt:i4>10</vt:i4>
      </vt:variant>
      <vt:variant>
        <vt:lpstr>主题</vt:lpstr>
      </vt:variant>
      <vt:variant>
        <vt:i4>29</vt:i4>
      </vt:variant>
      <vt:variant>
        <vt:lpstr>幻灯片标题</vt:lpstr>
      </vt:variant>
      <vt:variant>
        <vt:i4>34</vt:i4>
      </vt:variant>
    </vt:vector>
  </HeadingPairs>
  <TitlesOfParts>
    <vt:vector size="73"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Java L10N&amp;I18N</vt:lpstr>
      <vt:lpstr>PowerPoint 演示文稿</vt:lpstr>
      <vt:lpstr>G11N Introduction</vt:lpstr>
      <vt:lpstr>G11N Introduction</vt:lpstr>
      <vt:lpstr>Unicode</vt:lpstr>
      <vt:lpstr>Encoding in Java</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10</cp:revision>
  <dcterms:created xsi:type="dcterms:W3CDTF">2017-06-16T14:44:00Z</dcterms:created>
  <dcterms:modified xsi:type="dcterms:W3CDTF">2017-07-16T06:14:11Z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